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74" r:id="rId3"/>
    <p:sldId id="275" r:id="rId4"/>
    <p:sldId id="276" r:id="rId5"/>
    <p:sldId id="271" r:id="rId6"/>
    <p:sldId id="277" r:id="rId7"/>
    <p:sldId id="273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2" r:id="rId21"/>
    <p:sldId id="290" r:id="rId22"/>
    <p:sldId id="27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30F5-0BB3-4BEF-8D7E-13D2BE14BC01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7887-C5DA-4EB3-887A-EF0D889E4C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80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1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773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16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64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109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002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810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82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43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451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84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62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742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83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774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40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155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72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39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02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84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90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54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76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39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31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D1730-0EA9-446C-8D8B-8B1C57EE7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CADDE8-1B15-4F0C-8EAF-2C66D462E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A69C0E-386F-407B-8B1D-700D2B42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9C90B6-B0C0-4202-8D3C-FB277FA6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8DD697-7F6F-456C-AC46-B47AD92C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5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38C1E-58CB-4A75-B70E-025C439C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29066D-8477-42A9-B8D7-1E377920E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A06050-724C-4D7B-94F9-6E50107D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2149E6-30CB-4C40-9C46-BE2C97C9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D04F9E-5EEA-44F7-91D8-763EDB05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6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A3F86C2-66F6-4971-9271-368F7F7B6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68D26F-FCC8-4F48-83F8-4ACC7F267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01FDCB-4CBE-4E9D-803F-0514BFD2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F06BAF-A0F1-451F-A954-9530FD39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21F491-C548-484C-82C2-0F110E14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7128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C9CB3-FF3B-4174-9A55-256B3625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21646C-45FF-4062-AD0C-F59F806A1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C4F826-7C7C-4F69-9CE4-4A2BE6FB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94553C-788A-4677-A1C5-B436A3E1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360C9-4C65-4E55-8133-51DBD909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92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7CEE09-8306-466E-8548-1CFF5C17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0A29E4-8DAB-4FA0-962A-A434CDE9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19900B-FC0C-428D-A565-BE4BDA31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37340D-FE3B-4A65-AEC4-8D9CB2DE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CD7A89-69D8-40E2-9F7D-A83BACDA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9BF3D-DBA9-48F4-AE1A-0A86EA98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91F7A2-3CF6-407F-9EA4-8B0B5D43D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778368-BE75-4165-BC7D-88EE8D667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970A21-545E-4A02-B0EF-739C2BEC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BC76A9-23D6-40CA-9AA6-1CD503F4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242C7E-75AF-430C-8820-3722F5CE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73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05326-F476-4E1A-B4B7-337A7373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B196F1-76D3-414D-A3F0-D8836AEE2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B82492-BB5C-487D-BEA4-2AAC2009B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D56B23-B5B4-4883-9F48-C9C600F4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2734880-6BB0-4855-9B08-3E4AEFDDA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7AD4C3-89B0-4BD4-9D82-6DCCAE06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9F29B5C-8BE2-4074-893F-486F6CBA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56C5C8C-B837-4A30-AFC6-BC74E5F3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08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F8432-6C9D-45D1-86EB-7B5F25BC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165C4AD-B690-4120-A905-00A7D201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35F0318-C6E1-4638-9FFA-C82E6D6F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2E9567A-9110-42D4-BE1D-94435601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67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53DA362-41E5-408C-90A7-F0F9AC1C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400EA55-C723-4DEA-87FD-6CA59F87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64B919-4345-4D9A-9458-4137271F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8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8881C-BE28-447C-BC44-C2A0DF4F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B6CB4-15AB-44E5-99FD-F2D21D6A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19741E5-9473-461D-A42A-4697B7FA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8A3EAD-EDE9-42F8-B754-3DA9C589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FE15E9-3462-4377-8A21-EA74217E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DFF92E-F8E7-451B-938E-5A975CD4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7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37A84-36DA-4C9A-BD50-22DBB6AA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A52328-84E7-4CE7-99DA-1986CFC33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7E6C0C-E35E-4A62-BF2B-82EE5EE14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3480F3-4384-4974-A4D3-2D933DD6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AA73AB-25D4-45C8-83B5-FCD07B5C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37EEC8-1A97-4416-9A3B-8442523A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8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64ACE4-4A5F-41F2-8F41-40B4A4D2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FF05A5-272B-43D6-A624-719DE85C2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E0715E-028D-4D32-A71D-2C9C12FFA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54AD-6793-4AF3-867B-3BF70516C046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FF88D1-E1A8-4F91-90E4-C3D4D03AF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92374-12E2-4288-98A8-0B085C27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A5F-1BA4-403C-A975-CC0798036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6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znak, żywność&#10;&#10;Opis wygenerowany automatycznie">
            <a:extLst>
              <a:ext uri="{FF2B5EF4-FFF2-40B4-BE49-F238E27FC236}">
                <a16:creationId xmlns:a16="http://schemas.microsoft.com/office/drawing/2014/main" id="{16A9224F-D6FF-414A-A182-3F07FF3BB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49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2993078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2365185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150341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1299756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33615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224205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158396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2617155" y="-751688"/>
            <a:ext cx="6957691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-3295437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-3923331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-478510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-4988759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-595236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-6064309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198707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2617155" y="1494209"/>
            <a:ext cx="6957691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-3295437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-3923331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-478510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-4988759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-595236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-6064309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1070209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3869539" y="2090057"/>
            <a:ext cx="4452923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-3295437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-3923331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-478510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-4988759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-595236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-6064309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366214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4968000" y="2705579"/>
            <a:ext cx="2256000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-3295437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-3923331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-478510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-4988759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-595236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-6064309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3338785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4968000" y="3321097"/>
            <a:ext cx="2256000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-3295437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-3923331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-478510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-4988759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-595236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-6064309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109814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4968000" y="3924785"/>
            <a:ext cx="2256000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-3295437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-3923331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-478510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-4988759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-595236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7B1CF5-307A-4E4B-AA6B-6C54CFF27136}"/>
              </a:ext>
            </a:extLst>
          </p:cNvPr>
          <p:cNvSpPr/>
          <p:nvPr/>
        </p:nvSpPr>
        <p:spPr>
          <a:xfrm>
            <a:off x="3114460" y="-6064309"/>
            <a:ext cx="5963080" cy="5963080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1752273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4440000" y="4528469"/>
            <a:ext cx="3312000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357184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3696000" y="5143988"/>
            <a:ext cx="4800000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chemeClr val="bg1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395686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03CE1E9-565C-4D94-AEE4-7A2EEE28729E}"/>
              </a:ext>
            </a:extLst>
          </p:cNvPr>
          <p:cNvSpPr/>
          <p:nvPr/>
        </p:nvSpPr>
        <p:spPr>
          <a:xfrm>
            <a:off x="5712000" y="7132588"/>
            <a:ext cx="768000" cy="65085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E271D4-774E-4E6E-A546-0195AC639B5D}"/>
              </a:ext>
            </a:extLst>
          </p:cNvPr>
          <p:cNvSpPr txBox="1"/>
          <p:nvPr/>
        </p:nvSpPr>
        <p:spPr>
          <a:xfrm>
            <a:off x="719604" y="526665"/>
            <a:ext cx="10752792" cy="522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867" dirty="0">
                <a:solidFill>
                  <a:srgbClr val="601B59"/>
                </a:solidFill>
                <a:latin typeface="Impact" panose="020B0806030902050204" pitchFamily="34" charset="0"/>
              </a:rPr>
              <a:t>Zastosowania grafiki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projektowanie inżynieryjne i architektoniczne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grafika prezentacyjna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sztuka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rozrywka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edukacja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interfejs graficzny</a:t>
            </a:r>
          </a:p>
          <a:p>
            <a:pPr algn="ctr">
              <a:lnSpc>
                <a:spcPct val="150000"/>
              </a:lnSpc>
            </a:pPr>
            <a:r>
              <a:rPr lang="pl-PL" sz="2667" dirty="0">
                <a:solidFill>
                  <a:srgbClr val="95C11F"/>
                </a:solidFill>
                <a:latin typeface="Impact" panose="020B0806030902050204" pitchFamily="34" charset="0"/>
              </a:rPr>
              <a:t>komercja, marketing, reklama</a:t>
            </a:r>
          </a:p>
        </p:txBody>
      </p:sp>
    </p:spTree>
    <p:extLst>
      <p:ext uri="{BB962C8B-B14F-4D97-AF65-F5344CB8AC3E}">
        <p14:creationId xmlns:p14="http://schemas.microsoft.com/office/powerpoint/2010/main" val="4266948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8D6E731-5609-4F57-A595-1952F9EE813E}"/>
              </a:ext>
            </a:extLst>
          </p:cNvPr>
          <p:cNvSpPr txBox="1"/>
          <p:nvPr/>
        </p:nvSpPr>
        <p:spPr>
          <a:xfrm>
            <a:off x="2980765" y="2008194"/>
            <a:ext cx="6230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  <a:t>Czym jest </a:t>
            </a:r>
            <a:r>
              <a:rPr lang="pl-PL" sz="8800" b="1" dirty="0">
                <a:solidFill>
                  <a:srgbClr val="95C11F"/>
                </a:solidFill>
                <a:latin typeface="Impact" panose="020B0806030902050204" pitchFamily="34" charset="0"/>
              </a:rPr>
              <a:t>grafika?</a:t>
            </a:r>
          </a:p>
        </p:txBody>
      </p:sp>
    </p:spTree>
    <p:extLst>
      <p:ext uri="{BB962C8B-B14F-4D97-AF65-F5344CB8AC3E}">
        <p14:creationId xmlns:p14="http://schemas.microsoft.com/office/powerpoint/2010/main" val="8561412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2E84CC-F39E-49D9-86C8-598A8D3BF6E6}"/>
              </a:ext>
            </a:extLst>
          </p:cNvPr>
          <p:cNvSpPr txBox="1"/>
          <p:nvPr/>
        </p:nvSpPr>
        <p:spPr>
          <a:xfrm>
            <a:off x="3469433" y="1946637"/>
            <a:ext cx="52531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400" dirty="0">
                <a:solidFill>
                  <a:srgbClr val="601B59"/>
                </a:solidFill>
                <a:latin typeface="Impact" panose="020B0806030902050204" pitchFamily="34" charset="0"/>
              </a:rPr>
              <a:t>CC</a:t>
            </a:r>
            <a:r>
              <a:rPr lang="pl-PL" sz="18400" dirty="0">
                <a:solidFill>
                  <a:srgbClr val="95C11F"/>
                </a:solidFill>
                <a:latin typeface="Impact" panose="020B0806030902050204" pitchFamily="34" charset="0"/>
              </a:rPr>
              <a:t>0</a:t>
            </a:r>
            <a:endParaRPr lang="pl-PL" sz="184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1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2E84CC-F39E-49D9-86C8-598A8D3BF6E6}"/>
              </a:ext>
            </a:extLst>
          </p:cNvPr>
          <p:cNvSpPr txBox="1"/>
          <p:nvPr/>
        </p:nvSpPr>
        <p:spPr>
          <a:xfrm>
            <a:off x="1704512" y="2685302"/>
            <a:ext cx="9824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  <a:t>Creative </a:t>
            </a:r>
            <a:r>
              <a:rPr lang="pl-PL" sz="8800" dirty="0" err="1">
                <a:solidFill>
                  <a:srgbClr val="601B59"/>
                </a:solidFill>
                <a:latin typeface="Impact" panose="020B0806030902050204" pitchFamily="34" charset="0"/>
              </a:rPr>
              <a:t>Commons</a:t>
            </a:r>
            <a: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  <a:t> </a:t>
            </a:r>
            <a:r>
              <a:rPr lang="pl-PL" sz="8800" dirty="0">
                <a:solidFill>
                  <a:srgbClr val="95C11F"/>
                </a:solidFill>
                <a:latin typeface="Impact" panose="020B0806030902050204" pitchFamily="34" charset="0"/>
              </a:rPr>
              <a:t>0</a:t>
            </a:r>
            <a:endParaRPr lang="pl-PL" sz="8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C1A7C-DD32-49AD-A0A8-DB3F46733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6709" y="1082665"/>
            <a:ext cx="8312344" cy="46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4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2254147-10A9-4BCF-B4A3-B24BA2D3E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904" y="1082665"/>
            <a:ext cx="8312344" cy="468260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CE2726F-FB9C-4978-BE90-9DF30175D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5893" y="1082665"/>
            <a:ext cx="9497996" cy="46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2254147-10A9-4BCF-B4A3-B24BA2D3E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4907" y="1082665"/>
            <a:ext cx="8312344" cy="46826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58FE0A-F167-40D3-BF28-2955F908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31" y="1082665"/>
            <a:ext cx="9497996" cy="46440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D7C7D2-63DD-452A-BCEF-D1F404F89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7205" y="961353"/>
            <a:ext cx="9827104" cy="48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4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58FE0A-F167-40D3-BF28-2955F908F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18304" y="1082665"/>
            <a:ext cx="9497996" cy="46440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80F1CD-1021-4977-AAA3-555657E36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9245" y="852433"/>
            <a:ext cx="10103024" cy="49252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D7C7D2-63DD-452A-BCEF-D1F404F89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11" y="961353"/>
            <a:ext cx="9827104" cy="48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80F1CD-1021-4977-AAA3-555657E36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92" y="852433"/>
            <a:ext cx="10103024" cy="49252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D7C7D2-63DD-452A-BCEF-D1F404F89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98140" y="961353"/>
            <a:ext cx="9827104" cy="481630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3D8A4CF-DA48-4530-AF65-42378621B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3036" y="841910"/>
            <a:ext cx="10103024" cy="49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80F1CD-1021-4977-AAA3-555657E36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57492" y="852433"/>
            <a:ext cx="10103024" cy="492522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3D8A4CF-DA48-4530-AF65-42378621B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573" y="841910"/>
            <a:ext cx="10103024" cy="49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3D8A4CF-DA48-4530-AF65-42378621B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87321" y="841910"/>
            <a:ext cx="10103024" cy="49357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1102937-C3F0-421C-A2BA-BA5EB5E0AFFE}"/>
              </a:ext>
            </a:extLst>
          </p:cNvPr>
          <p:cNvSpPr txBox="1"/>
          <p:nvPr/>
        </p:nvSpPr>
        <p:spPr>
          <a:xfrm>
            <a:off x="1661734" y="2008194"/>
            <a:ext cx="9824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  <a:t>Dziękuję za</a:t>
            </a:r>
            <a:b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</a:br>
            <a:r>
              <a:rPr lang="pl-PL" sz="8800" dirty="0">
                <a:solidFill>
                  <a:srgbClr val="FF825C"/>
                </a:solidFill>
                <a:latin typeface="Impact" panose="020B0806030902050204" pitchFamily="34" charset="0"/>
              </a:rPr>
              <a:t>uwagę!</a:t>
            </a:r>
          </a:p>
        </p:txBody>
      </p:sp>
    </p:spTree>
    <p:extLst>
      <p:ext uri="{BB962C8B-B14F-4D97-AF65-F5344CB8AC3E}">
        <p14:creationId xmlns:p14="http://schemas.microsoft.com/office/powerpoint/2010/main" val="3993814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8D6E731-5609-4F57-A595-1952F9EE813E}"/>
              </a:ext>
            </a:extLst>
          </p:cNvPr>
          <p:cNvSpPr txBox="1"/>
          <p:nvPr/>
        </p:nvSpPr>
        <p:spPr>
          <a:xfrm>
            <a:off x="2980765" y="864795"/>
            <a:ext cx="6230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  <a:t>Czym jest </a:t>
            </a:r>
            <a:r>
              <a:rPr lang="pl-PL" sz="8800" b="1" dirty="0">
                <a:solidFill>
                  <a:srgbClr val="95C11F"/>
                </a:solidFill>
                <a:latin typeface="Impact" panose="020B0806030902050204" pitchFamily="34" charset="0"/>
              </a:rPr>
              <a:t>grafika?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99EF0D-1A8C-4F85-AD09-6FEDAC6495C5}"/>
              </a:ext>
            </a:extLst>
          </p:cNvPr>
          <p:cNvSpPr txBox="1"/>
          <p:nvPr/>
        </p:nvSpPr>
        <p:spPr>
          <a:xfrm>
            <a:off x="1041401" y="4825145"/>
            <a:ext cx="62304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333" dirty="0">
                <a:solidFill>
                  <a:srgbClr val="601B59"/>
                </a:solidFill>
                <a:latin typeface="Impact" panose="020B0806030902050204" pitchFamily="34" charset="0"/>
              </a:rPr>
              <a:t>artystyczna</a:t>
            </a:r>
            <a:endParaRPr lang="pl-PL" sz="5333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FFC8E0F-C550-4CE3-9191-1222C277BC88}"/>
              </a:ext>
            </a:extLst>
          </p:cNvPr>
          <p:cNvSpPr txBox="1"/>
          <p:nvPr/>
        </p:nvSpPr>
        <p:spPr>
          <a:xfrm>
            <a:off x="5198035" y="4825145"/>
            <a:ext cx="62304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333" dirty="0">
                <a:solidFill>
                  <a:srgbClr val="601B59"/>
                </a:solidFill>
                <a:latin typeface="Impact" panose="020B0806030902050204" pitchFamily="34" charset="0"/>
              </a:rPr>
              <a:t>użytkowa</a:t>
            </a:r>
            <a:endParaRPr lang="pl-PL" sz="5333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8D6E731-5609-4F57-A595-1952F9EE813E}"/>
              </a:ext>
            </a:extLst>
          </p:cNvPr>
          <p:cNvSpPr txBox="1"/>
          <p:nvPr/>
        </p:nvSpPr>
        <p:spPr>
          <a:xfrm>
            <a:off x="2980765" y="864795"/>
            <a:ext cx="6230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Czym jest </a:t>
            </a:r>
            <a:r>
              <a:rPr lang="pl-PL" sz="8800" b="1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grafika?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99EF0D-1A8C-4F85-AD09-6FEDAC6495C5}"/>
              </a:ext>
            </a:extLst>
          </p:cNvPr>
          <p:cNvSpPr txBox="1"/>
          <p:nvPr/>
        </p:nvSpPr>
        <p:spPr>
          <a:xfrm>
            <a:off x="1041401" y="4825145"/>
            <a:ext cx="62304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333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artystyczna</a:t>
            </a:r>
            <a:endParaRPr lang="pl-PL" sz="5333" b="1" dirty="0">
              <a:solidFill>
                <a:schemeClr val="bg1">
                  <a:lumMod val="8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FFC8E0F-C550-4CE3-9191-1222C277BC88}"/>
              </a:ext>
            </a:extLst>
          </p:cNvPr>
          <p:cNvSpPr txBox="1"/>
          <p:nvPr/>
        </p:nvSpPr>
        <p:spPr>
          <a:xfrm>
            <a:off x="5198035" y="4825145"/>
            <a:ext cx="62304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333" dirty="0">
                <a:solidFill>
                  <a:srgbClr val="95C11F"/>
                </a:solidFill>
                <a:latin typeface="Impact" panose="020B0806030902050204" pitchFamily="34" charset="0"/>
              </a:rPr>
              <a:t>użytkowa</a:t>
            </a:r>
            <a:endParaRPr lang="pl-PL" sz="5333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8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46DC89A5-7EAD-40B8-8403-C89406F5C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40B0F-E8BC-4331-A293-46BE0EE45A08}"/>
              </a:ext>
            </a:extLst>
          </p:cNvPr>
          <p:cNvSpPr txBox="1"/>
          <p:nvPr/>
        </p:nvSpPr>
        <p:spPr>
          <a:xfrm>
            <a:off x="2980765" y="2008194"/>
            <a:ext cx="6230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rgbClr val="601B59"/>
                </a:solidFill>
                <a:latin typeface="Impact" panose="020B0806030902050204" pitchFamily="34" charset="0"/>
              </a:rPr>
              <a:t>Po co mi ona</a:t>
            </a:r>
            <a:r>
              <a:rPr lang="pl-PL" sz="8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8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1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46DC89A5-7EAD-40B8-8403-C89406F5C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30" y="823259"/>
            <a:ext cx="9246959" cy="520141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40B0F-E8BC-4331-A293-46BE0EE45A08}"/>
              </a:ext>
            </a:extLst>
          </p:cNvPr>
          <p:cNvSpPr txBox="1"/>
          <p:nvPr/>
        </p:nvSpPr>
        <p:spPr>
          <a:xfrm rot="20683953">
            <a:off x="-657277" y="2343299"/>
            <a:ext cx="6230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Po co mi</a:t>
            </a:r>
          </a:p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ona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2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2993078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87AD57-5312-4988-9B6B-E19FDF46697A}"/>
              </a:ext>
            </a:extLst>
          </p:cNvPr>
          <p:cNvSpPr txBox="1"/>
          <p:nvPr/>
        </p:nvSpPr>
        <p:spPr>
          <a:xfrm>
            <a:off x="-2498860" y="150341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6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2993078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2365185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150341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0312A2-3D51-40F6-B4AF-F08AFC88CB65}"/>
              </a:ext>
            </a:extLst>
          </p:cNvPr>
          <p:cNvSpPr txBox="1"/>
          <p:nvPr/>
        </p:nvSpPr>
        <p:spPr>
          <a:xfrm>
            <a:off x="-2352347" y="336155"/>
            <a:ext cx="261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8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67CD334-D959-418D-A30D-70B142C4EA31}"/>
              </a:ext>
            </a:extLst>
          </p:cNvPr>
          <p:cNvSpPr txBox="1"/>
          <p:nvPr/>
        </p:nvSpPr>
        <p:spPr>
          <a:xfrm>
            <a:off x="4512303" y="2993078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WHY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Obraz 3" descr="Obraz zawierający stół, wewnątrz, siedzi, kubek&#10;&#10;Opis wygenerowany automatycznie">
            <a:extLst>
              <a:ext uri="{FF2B5EF4-FFF2-40B4-BE49-F238E27FC236}">
                <a16:creationId xmlns:a16="http://schemas.microsoft.com/office/drawing/2014/main" id="{7AA4BBF4-BB66-46C4-A1B7-14BA4EFE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1" y="823259"/>
            <a:ext cx="9246959" cy="5201413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06C1689-6359-42DC-A5F5-25AA40018A42}"/>
              </a:ext>
            </a:extLst>
          </p:cNvPr>
          <p:cNvSpPr/>
          <p:nvPr/>
        </p:nvSpPr>
        <p:spPr>
          <a:xfrm>
            <a:off x="5037221" y="2365185"/>
            <a:ext cx="2117559" cy="2117559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F75297-AF00-4AA4-93B4-151023ECD518}"/>
              </a:ext>
            </a:extLst>
          </p:cNvPr>
          <p:cNvSpPr txBox="1"/>
          <p:nvPr/>
        </p:nvSpPr>
        <p:spPr>
          <a:xfrm>
            <a:off x="4587165" y="1503410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HOW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7CFE1EA-90D9-4CDF-87B6-2F823DAAC1FD}"/>
              </a:ext>
            </a:extLst>
          </p:cNvPr>
          <p:cNvSpPr/>
          <p:nvPr/>
        </p:nvSpPr>
        <p:spPr>
          <a:xfrm>
            <a:off x="4068581" y="1299756"/>
            <a:ext cx="4054835" cy="4054835"/>
          </a:xfrm>
          <a:prstGeom prst="ellipse">
            <a:avLst/>
          </a:prstGeom>
          <a:noFill/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EAB4D3-D3A9-471C-84A6-354D0F001BBE}"/>
              </a:ext>
            </a:extLst>
          </p:cNvPr>
          <p:cNvSpPr txBox="1"/>
          <p:nvPr/>
        </p:nvSpPr>
        <p:spPr>
          <a:xfrm>
            <a:off x="4587165" y="336155"/>
            <a:ext cx="316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601B59"/>
                </a:solidFill>
                <a:latin typeface="Impact" panose="020B0806030902050204" pitchFamily="34" charset="0"/>
              </a:rPr>
              <a:t>WHAT</a:t>
            </a:r>
            <a:r>
              <a:rPr lang="pl-PL" sz="4800" dirty="0">
                <a:solidFill>
                  <a:srgbClr val="95C11F"/>
                </a:solidFill>
                <a:latin typeface="Impact" panose="020B0806030902050204" pitchFamily="34" charset="0"/>
              </a:rPr>
              <a:t>?</a:t>
            </a:r>
            <a:endParaRPr lang="pl-PL" sz="4800" b="1" dirty="0">
              <a:solidFill>
                <a:srgbClr val="95C11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10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Panoramiczny</PresentationFormat>
  <Paragraphs>114</Paragraphs>
  <Slides>27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Klamecka</dc:creator>
  <cp:lastModifiedBy>Natalia Klamecka</cp:lastModifiedBy>
  <cp:revision>1</cp:revision>
  <dcterms:created xsi:type="dcterms:W3CDTF">2020-07-30T10:53:32Z</dcterms:created>
  <dcterms:modified xsi:type="dcterms:W3CDTF">2020-07-30T10:54:09Z</dcterms:modified>
</cp:coreProperties>
</file>